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67"/>
  </p:notesMasterIdLst>
  <p:handoutMasterIdLst>
    <p:handoutMasterId r:id="rId68"/>
  </p:handoutMasterIdLst>
  <p:sldIdLst>
    <p:sldId id="283" r:id="rId35"/>
    <p:sldId id="281" r:id="rId36"/>
    <p:sldId id="299" r:id="rId37"/>
    <p:sldId id="297" r:id="rId38"/>
    <p:sldId id="300" r:id="rId39"/>
    <p:sldId id="290" r:id="rId40"/>
    <p:sldId id="291" r:id="rId41"/>
    <p:sldId id="296" r:id="rId42"/>
    <p:sldId id="292" r:id="rId43"/>
    <p:sldId id="294" r:id="rId44"/>
    <p:sldId id="295" r:id="rId45"/>
    <p:sldId id="257" r:id="rId46"/>
    <p:sldId id="261" r:id="rId47"/>
    <p:sldId id="260" r:id="rId48"/>
    <p:sldId id="271" r:id="rId49"/>
    <p:sldId id="264" r:id="rId50"/>
    <p:sldId id="268" r:id="rId51"/>
    <p:sldId id="275" r:id="rId52"/>
    <p:sldId id="265" r:id="rId53"/>
    <p:sldId id="269" r:id="rId54"/>
    <p:sldId id="288" r:id="rId55"/>
    <p:sldId id="286" r:id="rId56"/>
    <p:sldId id="272" r:id="rId57"/>
    <p:sldId id="273" r:id="rId58"/>
    <p:sldId id="274" r:id="rId59"/>
    <p:sldId id="267" r:id="rId60"/>
    <p:sldId id="259" r:id="rId61"/>
    <p:sldId id="289" r:id="rId62"/>
    <p:sldId id="280" r:id="rId63"/>
    <p:sldId id="285" r:id="rId64"/>
    <p:sldId id="277" r:id="rId65"/>
    <p:sldId id="256"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81"/>
          </p14:sldIdLst>
        </p14:section>
        <p14:section name="Why learn HTML, CSS and JavaScript?" id="{E520E35F-2D36-4159-AD81-2334B7E9B644}">
          <p14:sldIdLst>
            <p14:sldId id="299"/>
            <p14:sldId id="297"/>
            <p14:sldId id="300"/>
          </p14:sldIdLst>
        </p14:section>
        <p14:section name="What are HTML, CSS and JavaScript" id="{33CA3F84-1793-4CEF-9700-09A4DC3E4A1E}">
          <p14:sldIdLst>
            <p14:sldId id="290"/>
            <p14:sldId id="291"/>
            <p14:sldId id="296"/>
            <p14:sldId id="292"/>
            <p14:sldId id="294"/>
            <p14:sldId id="295"/>
          </p14:sldIdLst>
        </p14:section>
        <p14:section name="Defining terms" id="{8220ECF6-CD32-4E65-9062-EC2DD5F64509}">
          <p14:sldIdLst>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188F"/>
    <a:srgbClr val="BA141A"/>
    <a:srgbClr val="000000"/>
    <a:srgbClr val="4668C5"/>
    <a:srgbClr val="009E49"/>
    <a:srgbClr val="007233"/>
    <a:srgbClr val="DC3C00"/>
    <a:srgbClr val="0072C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80958" autoAdjust="0"/>
  </p:normalViewPr>
  <p:slideViewPr>
    <p:cSldViewPr>
      <p:cViewPr varScale="1">
        <p:scale>
          <a:sx n="83" d="100"/>
          <a:sy n="83" d="100"/>
        </p:scale>
        <p:origin x="936" y="6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5/5/2016 8:30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5/5/2016 8:30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learn it?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5/5/2016 9:15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0223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through the different things you can build with HTML/CSS/JS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5/5/2016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9127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define the term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5/5/2016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3771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5/5/2016 8:30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7.xml"/><Relationship Id="rId7" Type="http://schemas.openxmlformats.org/officeDocument/2006/relationships/image" Target="../media/image1.png"/><Relationship Id="rId2" Type="http://schemas.openxmlformats.org/officeDocument/2006/relationships/customXml" Target="../../customXml/item16.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9.xml"/><Relationship Id="rId4" Type="http://schemas.openxmlformats.org/officeDocument/2006/relationships/customXml" Target="../../customXml/item1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33.xml"/><Relationship Id="rId7" Type="http://schemas.openxmlformats.org/officeDocument/2006/relationships/image" Target="../media/image1.png"/><Relationship Id="rId2" Type="http://schemas.openxmlformats.org/officeDocument/2006/relationships/customXml" Target="../../customXml/item13.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29.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png"/><Relationship Id="rId2" Type="http://schemas.openxmlformats.org/officeDocument/2006/relationships/customXml" Target="../../customXml/item8.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customXml" Target="../../customXml/item30.xml"/><Relationship Id="rId4" Type="http://schemas.openxmlformats.org/officeDocument/2006/relationships/customXml" Target="../../customXml/item11.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32.xml"/><Relationship Id="rId7" Type="http://schemas.openxmlformats.org/officeDocument/2006/relationships/image" Target="../media/image1.png"/><Relationship Id="rId2" Type="http://schemas.openxmlformats.org/officeDocument/2006/relationships/customXml" Target="../../customXml/item1.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customXml" Target="../../customXml/item23.xml"/><Relationship Id="rId4" Type="http://schemas.openxmlformats.org/officeDocument/2006/relationships/customXml" Target="../../customXml/item6.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2.png"/><Relationship Id="rId2" Type="http://schemas.openxmlformats.org/officeDocument/2006/relationships/customXml" Target="../../customXml/item27.xml"/><Relationship Id="rId1" Type="http://schemas.openxmlformats.org/officeDocument/2006/relationships/customXml" Target="../../customXml/item10.xml"/><Relationship Id="rId6" Type="http://schemas.openxmlformats.org/officeDocument/2006/relationships/slideMaster" Target="../slideMasters/slideMaster1.xml"/><Relationship Id="rId5" Type="http://schemas.openxmlformats.org/officeDocument/2006/relationships/customXml" Target="../../customXml/item28.xml"/><Relationship Id="rId4" Type="http://schemas.openxmlformats.org/officeDocument/2006/relationships/customXml" Target="../../customXml/item26.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5.xml"/><Relationship Id="rId7" Type="http://schemas.openxmlformats.org/officeDocument/2006/relationships/image" Target="../media/image2.png"/><Relationship Id="rId2" Type="http://schemas.openxmlformats.org/officeDocument/2006/relationships/customXml" Target="../../customXml/item3.xml"/><Relationship Id="rId1" Type="http://schemas.openxmlformats.org/officeDocument/2006/relationships/customXml" Target="../../customXml/item31.xml"/><Relationship Id="rId6" Type="http://schemas.openxmlformats.org/officeDocument/2006/relationships/slideMaster" Target="../slideMasters/slideMaster1.xml"/><Relationship Id="rId5" Type="http://schemas.openxmlformats.org/officeDocument/2006/relationships/customXml" Target="../../customXml/item5.xml"/><Relationship Id="rId4" Type="http://schemas.openxmlformats.org/officeDocument/2006/relationships/customXml" Target="../../customXml/item2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smtClean="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a:t>
            </a:r>
            <a:r>
              <a:rPr lang="en-US" sz="1000" baseline="0" dirty="0" smtClean="0">
                <a:solidFill>
                  <a:schemeClr val="bg1"/>
                </a:solidFill>
                <a:cs typeface="Segoe UI" pitchFamily="34" charset="0"/>
              </a:rPr>
              <a:t>2016 </a:t>
            </a:r>
            <a:r>
              <a:rPr lang="en-US" sz="1000" baseline="0" dirty="0">
                <a:solidFill>
                  <a:schemeClr val="bg1"/>
                </a:solidFill>
                <a:cs typeface="Segoe UI" pitchFamily="34" charset="0"/>
              </a:rPr>
              <a:t>Microsoft Corporation. All rights reserved. </a:t>
            </a:r>
            <a:r>
              <a:rPr lang="en-US" sz="1000" baseline="0" dirty="0" smtClean="0">
                <a:solidFill>
                  <a:schemeClr val="bg1"/>
                </a:solidFill>
                <a:cs typeface="Segoe UI" pitchFamily="34" charset="0"/>
              </a:rPr>
              <a:t>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smtClean="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endParaRPr lang="en-US" sz="1000" baseline="0" dirty="0">
              <a:solidFill>
                <a:schemeClr val="bg1"/>
              </a:solidFill>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4.xml"/><Relationship Id="rId5" Type="http://schemas.openxmlformats.org/officeDocument/2006/relationships/image" Target="../media/image15.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15.emf"/><Relationship Id="rId26" Type="http://schemas.openxmlformats.org/officeDocument/2006/relationships/image" Target="../media/image61.emf"/><Relationship Id="rId3" Type="http://schemas.openxmlformats.org/officeDocument/2006/relationships/image" Target="../media/image19.emf"/><Relationship Id="rId21" Type="http://schemas.openxmlformats.org/officeDocument/2006/relationships/image" Target="../media/image57.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0.emf"/><Relationship Id="rId33" Type="http://schemas.openxmlformats.org/officeDocument/2006/relationships/image" Target="../media/image68.emf"/><Relationship Id="rId2" Type="http://schemas.openxmlformats.org/officeDocument/2006/relationships/image" Target="../media/image18.emf"/><Relationship Id="rId16" Type="http://schemas.openxmlformats.org/officeDocument/2006/relationships/image" Target="../media/image53.emf"/><Relationship Id="rId20" Type="http://schemas.openxmlformats.org/officeDocument/2006/relationships/image" Target="../media/image56.emf"/><Relationship Id="rId29" Type="http://schemas.openxmlformats.org/officeDocument/2006/relationships/image" Target="../media/image64.emf"/><Relationship Id="rId1" Type="http://schemas.openxmlformats.org/officeDocument/2006/relationships/slideLayout" Target="../slideLayouts/slideLayout23.xml"/><Relationship Id="rId6" Type="http://schemas.openxmlformats.org/officeDocument/2006/relationships/image" Target="../media/image43.emf"/><Relationship Id="rId11" Type="http://schemas.openxmlformats.org/officeDocument/2006/relationships/image" Target="../media/image48.emf"/><Relationship Id="rId24" Type="http://schemas.openxmlformats.org/officeDocument/2006/relationships/image" Target="../media/image14.emf"/><Relationship Id="rId32" Type="http://schemas.openxmlformats.org/officeDocument/2006/relationships/image" Target="../media/image67.emf"/><Relationship Id="rId5" Type="http://schemas.openxmlformats.org/officeDocument/2006/relationships/image" Target="../media/image20.emf"/><Relationship Id="rId15" Type="http://schemas.openxmlformats.org/officeDocument/2006/relationships/image" Target="../media/image52.emf"/><Relationship Id="rId23" Type="http://schemas.openxmlformats.org/officeDocument/2006/relationships/image" Target="../media/image59.emf"/><Relationship Id="rId28" Type="http://schemas.openxmlformats.org/officeDocument/2006/relationships/image" Target="../media/image63.emf"/><Relationship Id="rId10" Type="http://schemas.openxmlformats.org/officeDocument/2006/relationships/image" Target="../media/image47.emf"/><Relationship Id="rId19" Type="http://schemas.openxmlformats.org/officeDocument/2006/relationships/image" Target="../media/image55.emf"/><Relationship Id="rId31" Type="http://schemas.openxmlformats.org/officeDocument/2006/relationships/image" Target="../media/image66.emf"/><Relationship Id="rId4" Type="http://schemas.openxmlformats.org/officeDocument/2006/relationships/image" Target="../media/image42.emf"/><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8.emf"/><Relationship Id="rId27" Type="http://schemas.openxmlformats.org/officeDocument/2006/relationships/image" Target="../media/image62.emf"/><Relationship Id="rId30" Type="http://schemas.openxmlformats.org/officeDocument/2006/relationships/image" Target="../media/image6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61792" y="34210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solidFill>
                  <a:schemeClr val="bg1"/>
                </a:solidFill>
              </a:rPr>
              <a:t>Kasey Champion</a:t>
            </a:r>
          </a:p>
          <a:p>
            <a:pPr lvl="0"/>
            <a:r>
              <a:rPr lang="en-US" dirty="0" smtClean="0">
                <a:solidFill>
                  <a:schemeClr val="bg1"/>
                </a:solidFill>
              </a:rPr>
              <a:t>Christopher Harrison</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smtClean="0">
                <a:solidFill>
                  <a:schemeClr val="bg1"/>
                </a:solidFill>
              </a:rPr>
              <a:t>HTML and CSS:</a:t>
            </a:r>
            <a:br>
              <a:rPr lang="en-US" dirty="0" smtClean="0">
                <a:solidFill>
                  <a:schemeClr val="bg1"/>
                </a:solidFill>
              </a:rPr>
            </a:br>
            <a:r>
              <a:rPr lang="en-US" dirty="0" smtClean="0">
                <a:solidFill>
                  <a:schemeClr val="bg1"/>
                </a:solidFill>
              </a:rPr>
              <a:t>The Basics</a:t>
            </a:r>
            <a:endParaRPr lang="en-US" dirty="0">
              <a:solidFill>
                <a:schemeClr val="bg1"/>
              </a:solidFill>
            </a:endParaRP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7250" y="1668462"/>
            <a:ext cx="3701975"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rgbClr val="007233"/>
                </a:solidFill>
              </a:rPr>
              <a:t>JavaScript</a:t>
            </a:r>
            <a:endParaRPr lang="en-US" sz="6000" dirty="0" smtClean="0">
              <a:solidFill>
                <a:srgbClr val="007233"/>
              </a:solidFill>
            </a:endParaRPr>
          </a:p>
        </p:txBody>
      </p:sp>
      <p:sp>
        <p:nvSpPr>
          <p:cNvPr id="3" name="TextBox 2"/>
          <p:cNvSpPr txBox="1"/>
          <p:nvPr/>
        </p:nvSpPr>
        <p:spPr>
          <a:xfrm>
            <a:off x="4050272" y="3183331"/>
            <a:ext cx="43359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9E49"/>
                </a:solidFill>
              </a:rPr>
              <a:t>(Has nothing to do with Java)</a:t>
            </a:r>
            <a:endParaRPr lang="en-US" sz="2400" dirty="0" smtClean="0">
              <a:solidFill>
                <a:srgbClr val="009E49"/>
              </a:solidFill>
            </a:endParaRPr>
          </a:p>
        </p:txBody>
      </p:sp>
      <p:sp>
        <p:nvSpPr>
          <p:cNvPr id="4" name="TextBox 3"/>
          <p:cNvSpPr txBox="1"/>
          <p:nvPr/>
        </p:nvSpPr>
        <p:spPr>
          <a:xfrm>
            <a:off x="3946056" y="4395124"/>
            <a:ext cx="454438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Programming language</a:t>
            </a:r>
          </a:p>
          <a:p>
            <a:pPr algn="ctr">
              <a:lnSpc>
                <a:spcPct val="90000"/>
              </a:lnSpc>
              <a:spcAft>
                <a:spcPts val="600"/>
              </a:spcAft>
            </a:pPr>
            <a:r>
              <a:rPr lang="en-US" sz="2400" dirty="0" smtClean="0">
                <a:gradFill>
                  <a:gsLst>
                    <a:gs pos="2917">
                      <a:schemeClr val="tx1"/>
                    </a:gs>
                    <a:gs pos="30000">
                      <a:schemeClr val="tx1"/>
                    </a:gs>
                  </a:gsLst>
                  <a:lin ang="5400000" scaled="0"/>
                </a:gradFill>
              </a:rPr>
              <a:t>Adds interactivity to your page</a:t>
            </a:r>
          </a:p>
        </p:txBody>
      </p:sp>
    </p:spTree>
    <p:extLst>
      <p:ext uri="{BB962C8B-B14F-4D97-AF65-F5344CB8AC3E}">
        <p14:creationId xmlns:p14="http://schemas.microsoft.com/office/powerpoint/2010/main" val="2683633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0915" y="2125663"/>
            <a:ext cx="6194645"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188F"/>
                </a:solidFill>
                <a:latin typeface="Consolas" panose="020B0609020204030204" pitchFamily="49" charset="0"/>
              </a:rPr>
              <a:t>alert</a:t>
            </a:r>
            <a:r>
              <a:rPr lang="en-US" sz="3600" dirty="0" smtClean="0">
                <a:solidFill>
                  <a:srgbClr val="000000"/>
                </a:solidFill>
                <a:latin typeface="Consolas" panose="020B0609020204030204" pitchFamily="49" charset="0"/>
              </a:rPr>
              <a:t>(</a:t>
            </a:r>
            <a:r>
              <a:rPr lang="en-US" sz="3600" dirty="0" smtClean="0">
                <a:solidFill>
                  <a:srgbClr val="BA141A"/>
                </a:solidFill>
                <a:latin typeface="Consolas" panose="020B0609020204030204" pitchFamily="49" charset="0"/>
              </a:rPr>
              <a:t>'Hello, world!'</a:t>
            </a:r>
            <a:r>
              <a:rPr lang="en-US" sz="3600" dirty="0" smtClean="0">
                <a:solidFill>
                  <a:srgbClr val="000000"/>
                </a:solidFill>
                <a:latin typeface="Consolas" panose="020B0609020204030204" pitchFamily="49" charset="0"/>
              </a:rPr>
              <a:t>);</a:t>
            </a:r>
            <a:endParaRPr lang="en-US" sz="3600" dirty="0" smtClean="0">
              <a:solidFill>
                <a:srgbClr val="000000"/>
              </a:solidFill>
              <a:latin typeface="Consolas" panose="020B0609020204030204" pitchFamily="49" charset="0"/>
            </a:endParaRPr>
          </a:p>
        </p:txBody>
      </p:sp>
      <p:sp>
        <p:nvSpPr>
          <p:cNvPr id="3" name="TextBox 2"/>
          <p:cNvSpPr txBox="1"/>
          <p:nvPr/>
        </p:nvSpPr>
        <p:spPr>
          <a:xfrm>
            <a:off x="1981191" y="3926647"/>
            <a:ext cx="8474115"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err="1" smtClean="0">
                <a:solidFill>
                  <a:srgbClr val="000000"/>
                </a:solidFill>
                <a:latin typeface="Consolas" panose="020B0609020204030204" pitchFamily="49" charset="0"/>
              </a:rPr>
              <a:t>document.write</a:t>
            </a:r>
            <a:r>
              <a:rPr lang="en-US" sz="3600" dirty="0" smtClean="0">
                <a:solidFill>
                  <a:srgbClr val="000000"/>
                </a:solidFill>
                <a:latin typeface="Consolas" panose="020B0609020204030204" pitchFamily="49" charset="0"/>
              </a:rPr>
              <a:t>(</a:t>
            </a:r>
            <a:r>
              <a:rPr lang="en-US" sz="3600" dirty="0" smtClean="0">
                <a:solidFill>
                  <a:srgbClr val="BA141A"/>
                </a:solidFill>
                <a:latin typeface="Consolas" panose="020B0609020204030204" pitchFamily="49" charset="0"/>
              </a:rPr>
              <a:t>'Hello, world!'</a:t>
            </a:r>
            <a:r>
              <a:rPr lang="en-US" sz="3600" dirty="0" smtClean="0">
                <a:solidFill>
                  <a:srgbClr val="000000"/>
                </a:solidFill>
                <a:latin typeface="Consolas" panose="020B0609020204030204" pitchFamily="49" charset="0"/>
              </a:rPr>
              <a:t>);</a:t>
            </a:r>
            <a:endParaRPr lang="en-US" sz="3600" dirty="0" smtClean="0">
              <a:solidFill>
                <a:srgbClr val="000000"/>
              </a:solidFill>
              <a:latin typeface="Consolas" panose="020B0609020204030204" pitchFamily="49" charset="0"/>
            </a:endParaRPr>
          </a:p>
        </p:txBody>
      </p:sp>
    </p:spTree>
    <p:extLst>
      <p:ext uri="{BB962C8B-B14F-4D97-AF65-F5344CB8AC3E}">
        <p14:creationId xmlns:p14="http://schemas.microsoft.com/office/powerpoint/2010/main" val="47795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70037" y="373062"/>
            <a:ext cx="8991600" cy="1905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6600" dirty="0" smtClean="0">
                <a:gradFill>
                  <a:gsLst>
                    <a:gs pos="0">
                      <a:srgbClr val="FFFFFF"/>
                    </a:gs>
                    <a:gs pos="100000">
                      <a:srgbClr val="FFFFFF"/>
                    </a:gs>
                  </a:gsLst>
                  <a:lin ang="5400000" scaled="0"/>
                </a:gradFill>
                <a:ea typeface="Segoe UI" pitchFamily="34" charset="0"/>
                <a:cs typeface="Segoe UI" pitchFamily="34" charset="0"/>
              </a:rPr>
              <a:t>This slide is REQUIRED at the end!</a:t>
            </a:r>
          </a:p>
        </p:txBody>
      </p:sp>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Preferred text layout without bullets</a:t>
            </a:r>
            <a:endParaRPr lang="en-US" dirty="0"/>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two: size 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three: size 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smtClean="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or </a:t>
            </a:r>
            <a:r>
              <a:rPr lang="en-US" sz="2400" i="1" dirty="0" smtClean="0">
                <a:gradFill>
                  <a:gsLst>
                    <a:gs pos="0">
                      <a:srgbClr val="FFFFFF"/>
                    </a:gs>
                    <a:gs pos="100000">
                      <a:srgbClr val="FFFFFF"/>
                    </a:gs>
                  </a:gsLst>
                  <a:lin ang="5400000" scaled="0"/>
                </a:gradFill>
                <a:ea typeface="Segoe UI" pitchFamily="34" charset="0"/>
                <a:cs typeface="Segoe UI" pitchFamily="34" charset="0"/>
              </a:rPr>
              <a:t>Alt-Shift-</a:t>
            </a:r>
            <a:r>
              <a:rPr lang="en-US" sz="2400" i="1" dirty="0" err="1" smtClean="0">
                <a:gradFill>
                  <a:gsLst>
                    <a:gs pos="0">
                      <a:srgbClr val="FFFFFF"/>
                    </a:gs>
                    <a:gs pos="100000">
                      <a:srgbClr val="FFFFFF"/>
                    </a:gs>
                  </a:gsLst>
                  <a:lin ang="5400000" scaled="0"/>
                </a:gradFill>
                <a:ea typeface="Segoe UI" pitchFamily="34" charset="0"/>
                <a:cs typeface="Segoe UI" pitchFamily="34" charset="0"/>
              </a:rPr>
              <a:t>RightArrow</a:t>
            </a:r>
            <a:r>
              <a:rPr lang="en-US" sz="2400" dirty="0" smtClean="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a:t>
            </a:r>
            <a:r>
              <a:rPr lang="en-US" dirty="0" smtClean="0"/>
              <a:t>with bullets</a:t>
            </a:r>
            <a:endParaRPr lang="en-US" dirty="0"/>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a:t>
            </a:r>
            <a:r>
              <a:rPr lang="en-US" dirty="0" smtClean="0"/>
              <a:t>one: </a:t>
            </a:r>
            <a:r>
              <a:rPr lang="en-US" dirty="0"/>
              <a:t>size </a:t>
            </a:r>
            <a:r>
              <a:rPr lang="en-US" dirty="0" smtClean="0"/>
              <a:t>28 </a:t>
            </a:r>
            <a:r>
              <a:rPr lang="en-US" dirty="0" err="1"/>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a:t>
            </a:r>
            <a:r>
              <a:rPr lang="en-US" dirty="0" smtClean="0"/>
              <a:t>two: </a:t>
            </a:r>
            <a:r>
              <a:rPr lang="en-US" dirty="0"/>
              <a:t>size </a:t>
            </a:r>
            <a:r>
              <a:rPr lang="en-US" dirty="0" smtClean="0"/>
              <a:t>28 </a:t>
            </a:r>
            <a:r>
              <a:rPr lang="en-US" dirty="0" err="1" smtClean="0"/>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subtopics</a:t>
            </a:r>
          </a:p>
          <a:p>
            <a:pPr lvl="1"/>
            <a:endParaRPr lang="en-US" dirty="0"/>
          </a:p>
          <a:p>
            <a:r>
              <a:rPr lang="en-US" dirty="0"/>
              <a:t>Main topic </a:t>
            </a:r>
            <a:r>
              <a:rPr lang="en-US" dirty="0" smtClean="0"/>
              <a:t>three: </a:t>
            </a:r>
            <a:r>
              <a:rPr lang="en-US" dirty="0"/>
              <a:t>size </a:t>
            </a:r>
            <a:r>
              <a:rPr lang="en-US" dirty="0" smtClean="0"/>
              <a:t>28 </a:t>
            </a:r>
            <a:r>
              <a:rPr lang="en-US" dirty="0" err="1" smtClean="0"/>
              <a:t>pt</a:t>
            </a:r>
            <a:endParaRPr lang="en-US" dirty="0"/>
          </a:p>
          <a:p>
            <a:pPr lvl="1"/>
            <a:r>
              <a:rPr lang="en-US" dirty="0"/>
              <a:t>Size </a:t>
            </a:r>
            <a:r>
              <a:rPr lang="en-US" dirty="0" smtClean="0"/>
              <a:t>20 </a:t>
            </a:r>
            <a:r>
              <a:rPr lang="en-US" dirty="0" err="1" smtClean="0"/>
              <a:t>pt</a:t>
            </a:r>
            <a:r>
              <a:rPr lang="en-US" dirty="0" smtClean="0"/>
              <a:t> </a:t>
            </a:r>
            <a:r>
              <a:rPr lang="en-US" dirty="0"/>
              <a:t>for the subtopics</a:t>
            </a:r>
          </a:p>
          <a:p>
            <a:pPr lvl="1"/>
            <a:r>
              <a:rPr lang="en-US" dirty="0"/>
              <a:t>Size </a:t>
            </a:r>
            <a:r>
              <a:rPr lang="en-US" dirty="0" smtClean="0"/>
              <a:t>20 </a:t>
            </a:r>
            <a:r>
              <a:rPr lang="en-US" dirty="0" err="1" smtClean="0"/>
              <a:t>pt</a:t>
            </a:r>
            <a:r>
              <a:rPr lang="en-US" dirty="0" smtClean="0"/>
              <a:t> </a:t>
            </a:r>
            <a:r>
              <a:rPr lang="en-US" dirty="0"/>
              <a:t>for the </a:t>
            </a:r>
            <a:r>
              <a:rPr lang="en-US" dirty="0" smtClean="0"/>
              <a:t>subtopics</a:t>
            </a:r>
            <a:endParaRPr lang="en-US" dirty="0"/>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smtClean="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or </a:t>
            </a:r>
            <a:r>
              <a:rPr lang="en-US" sz="2400" i="1" dirty="0" smtClean="0">
                <a:gradFill>
                  <a:gsLst>
                    <a:gs pos="0">
                      <a:srgbClr val="FFFFFF"/>
                    </a:gs>
                    <a:gs pos="100000">
                      <a:srgbClr val="FFFFFF"/>
                    </a:gs>
                  </a:gsLst>
                  <a:lin ang="5400000" scaled="0"/>
                </a:gradFill>
                <a:ea typeface="Segoe UI" pitchFamily="34" charset="0"/>
                <a:cs typeface="Segoe UI" pitchFamily="34" charset="0"/>
              </a:rPr>
              <a:t>Alt-Shift-</a:t>
            </a:r>
            <a:r>
              <a:rPr lang="en-US" sz="2400" i="1" dirty="0" err="1" smtClean="0">
                <a:gradFill>
                  <a:gsLst>
                    <a:gs pos="0">
                      <a:srgbClr val="FFFFFF"/>
                    </a:gs>
                    <a:gs pos="100000">
                      <a:srgbClr val="FFFFFF"/>
                    </a:gs>
                  </a:gsLst>
                  <a:lin ang="5400000" scaled="0"/>
                </a:gradFill>
                <a:ea typeface="Segoe UI" pitchFamily="34" charset="0"/>
                <a:cs typeface="Segoe UI" pitchFamily="34" charset="0"/>
              </a:rPr>
              <a:t>RightArrow</a:t>
            </a:r>
            <a:r>
              <a:rPr lang="en-US" sz="2400" dirty="0" smtClean="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smtClean="0">
                <a:gradFill>
                  <a:gsLst>
                    <a:gs pos="1250">
                      <a:srgbClr val="505050"/>
                    </a:gs>
                    <a:gs pos="100000">
                      <a:srgbClr val="505050"/>
                    </a:gs>
                  </a:gsLst>
                  <a:lin ang="5400000" scaled="0"/>
                </a:gradFill>
              </a:rPr>
              <a:t>As mentioned before, avoid slides with nothing but bullets</a:t>
            </a:r>
          </a:p>
          <a:p>
            <a:pPr lvl="0">
              <a:spcBef>
                <a:spcPts val="1200"/>
              </a:spcBef>
            </a:pPr>
            <a:r>
              <a:rPr lang="en-US" dirty="0" smtClean="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smtClean="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a:t>
            </a:r>
            <a:r>
              <a:rPr lang="en-US" dirty="0" smtClean="0">
                <a:gradFill>
                  <a:gsLst>
                    <a:gs pos="1250">
                      <a:srgbClr val="505050"/>
                    </a:gs>
                    <a:gs pos="100000">
                      <a:srgbClr val="505050"/>
                    </a:gs>
                  </a:gsLst>
                  <a:lin ang="5400000" scaled="0"/>
                </a:gradFill>
              </a:rPr>
              <a:t>- Do not use the following:</a:t>
            </a:r>
          </a:p>
          <a:p>
            <a:pPr lvl="1">
              <a:spcBef>
                <a:spcPts val="1200"/>
              </a:spcBef>
            </a:pPr>
            <a:r>
              <a:rPr lang="en-US" dirty="0" smtClean="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smtClean="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r>
              <a:rPr lang="en-US" dirty="0" smtClean="0">
                <a:gradFill>
                  <a:gsLst>
                    <a:gs pos="1250">
                      <a:srgbClr val="505050"/>
                    </a:gs>
                    <a:gs pos="100000">
                      <a:srgbClr val="505050"/>
                    </a:gs>
                  </a:gsLst>
                  <a:lin ang="5400000" scaled="0"/>
                </a:gradFill>
              </a:rPr>
              <a:t>.</a:t>
            </a:r>
            <a:endParaRPr lang="en-US" dirty="0">
              <a:gradFill>
                <a:gsLst>
                  <a:gs pos="1250">
                    <a:srgbClr val="505050"/>
                  </a:gs>
                  <a:gs pos="100000">
                    <a:srgbClr val="505050"/>
                  </a:gs>
                </a:gsLst>
                <a:lin ang="5400000" scaled="0"/>
              </a:gradFill>
            </a:endParaRP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layout with bulleted text</a:t>
            </a:r>
            <a:endParaRPr lang="en-US" dirty="0"/>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a:t>
            </a:r>
            <a:r>
              <a:rPr lang="en-US" dirty="0" smtClean="0">
                <a:gradFill>
                  <a:gsLst>
                    <a:gs pos="1250">
                      <a:srgbClr val="505050"/>
                    </a:gs>
                    <a:gs pos="100000">
                      <a:srgbClr val="505050"/>
                    </a:gs>
                  </a:gsLst>
                  <a:lin ang="5400000" scaled="0"/>
                </a:gradFill>
              </a:rPr>
              <a:t>issues.</a:t>
            </a:r>
          </a:p>
          <a:p>
            <a:pPr lvl="1">
              <a:spcBef>
                <a:spcPts val="1200"/>
              </a:spcBef>
            </a:pPr>
            <a:r>
              <a:rPr lang="en-US" dirty="0" smtClean="0">
                <a:gradFill>
                  <a:gsLst>
                    <a:gs pos="1250">
                      <a:srgbClr val="505050"/>
                    </a:gs>
                    <a:gs pos="100000">
                      <a:srgbClr val="505050"/>
                    </a:gs>
                  </a:gsLst>
                  <a:lin ang="5400000" scaled="0"/>
                </a:gradFill>
              </a:rPr>
              <a:t>There are images at the end of this deck that are guaranteed safe to use.</a:t>
            </a:r>
            <a:endParaRPr lang="en-US" dirty="0">
              <a:gradFill>
                <a:gsLst>
                  <a:gs pos="1250">
                    <a:srgbClr val="505050"/>
                  </a:gs>
                  <a:gs pos="100000">
                    <a:srgbClr val="505050"/>
                  </a:gs>
                </a:gsLst>
                <a:lin ang="5400000" scaled="0"/>
              </a:gradFill>
            </a:endParaRP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layout for list with graphics</a:t>
            </a:r>
            <a:endParaRPr lang="en-US" dirty="0"/>
          </a:p>
        </p:txBody>
      </p:sp>
      <p:sp>
        <p:nvSpPr>
          <p:cNvPr id="3" name="Text Placeholder 2"/>
          <p:cNvSpPr>
            <a:spLocks noGrp="1"/>
          </p:cNvSpPr>
          <p:nvPr>
            <p:ph type="body" sz="quarter" idx="10"/>
          </p:nvPr>
        </p:nvSpPr>
        <p:spPr/>
        <p:txBody>
          <a:bodyPr/>
          <a:lstStyle/>
          <a:p>
            <a:r>
              <a:rPr lang="en-US" dirty="0" smtClean="0"/>
              <a:t>Perfect for instructions with just a few steps</a:t>
            </a:r>
            <a:endParaRPr lang="en-US" dirty="0"/>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Step 1</a:t>
            </a:r>
            <a:r>
              <a:rPr lang="en-US" sz="1600" b="1" dirty="0">
                <a:solidFill>
                  <a:srgbClr val="0072C6"/>
                </a:solidFill>
              </a:rPr>
              <a:t>:</a:t>
            </a:r>
            <a:r>
              <a:rPr lang="en-US" sz="1600" b="1" dirty="0">
                <a:solidFill>
                  <a:schemeClr val="tx2"/>
                </a:solidFill>
              </a:rPr>
              <a:t> </a:t>
            </a:r>
            <a:r>
              <a:rPr lang="en-US" sz="1600" dirty="0" smtClean="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Step 2:</a:t>
            </a:r>
            <a:r>
              <a:rPr lang="en-US" sz="1600" b="1" dirty="0" smtClean="0">
                <a:solidFill>
                  <a:schemeClr val="tx2"/>
                </a:solidFill>
              </a:rPr>
              <a:t> </a:t>
            </a:r>
            <a:r>
              <a:rPr lang="en-US" sz="1600" dirty="0" smtClean="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Step 3:</a:t>
            </a:r>
            <a:r>
              <a:rPr lang="en-US" sz="1600" b="1" dirty="0" smtClean="0">
                <a:solidFill>
                  <a:schemeClr val="tx2"/>
                </a:solidFill>
              </a:rPr>
              <a:t> </a:t>
            </a:r>
            <a:r>
              <a:rPr lang="en-US" sz="1600" dirty="0" smtClean="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with grid of data points</a:t>
            </a:r>
            <a:endParaRPr lang="en-US" dirty="0"/>
          </a:p>
        </p:txBody>
      </p:sp>
      <p:sp>
        <p:nvSpPr>
          <p:cNvPr id="3" name="Text Placeholder 2"/>
          <p:cNvSpPr>
            <a:spLocks noGrp="1"/>
          </p:cNvSpPr>
          <p:nvPr>
            <p:ph type="body" sz="quarter" idx="10"/>
          </p:nvPr>
        </p:nvSpPr>
        <p:spPr/>
        <p:txBody>
          <a:bodyPr/>
          <a:lstStyle/>
          <a:p>
            <a:r>
              <a:rPr lang="en-US" dirty="0" smtClean="0"/>
              <a:t>Check out the cool tips inline!</a:t>
            </a:r>
            <a:endParaRPr lang="en-US" dirty="0"/>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47%</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2 Tips</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3,000</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r>
              <a:rPr lang="en-US" sz="1400" dirty="0" err="1" smtClean="0">
                <a:gradFill>
                  <a:gsLst>
                    <a:gs pos="0">
                      <a:srgbClr val="FFFFFF"/>
                    </a:gs>
                    <a:gs pos="100000">
                      <a:srgbClr val="FFFFFF"/>
                    </a:gs>
                  </a:gsLst>
                  <a:lin ang="5400000" scaled="0"/>
                </a:gradFill>
                <a:ea typeface="Segoe UI" pitchFamily="34" charset="0"/>
                <a:cs typeface="Segoe UI" pitchFamily="34" charset="0"/>
              </a:rPr>
              <a:t>Lorem</a:t>
            </a:r>
            <a:r>
              <a:rPr lang="en-US" sz="1400" dirty="0" smtClean="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Segoe UI Light"/>
                <a:ea typeface="Segoe UI" pitchFamily="34" charset="0"/>
                <a:cs typeface="Segoe UI" pitchFamily="34" charset="0"/>
              </a:rPr>
              <a:t>3 Tips</a:t>
            </a:r>
            <a:endParaRPr lang="en-US" sz="4800" dirty="0">
              <a:gradFill>
                <a:gsLst>
                  <a:gs pos="0">
                    <a:srgbClr val="FFFFFF"/>
                  </a:gs>
                  <a:gs pos="100000">
                    <a:srgbClr val="FFFFFF"/>
                  </a:gs>
                </a:gsLst>
                <a:lin ang="5400000" scaled="0"/>
              </a:gradFill>
              <a:latin typeface="Segoe UI Light"/>
              <a:ea typeface="Segoe UI" pitchFamily="34" charset="0"/>
              <a:cs typeface="Segoe UI" pitchFamily="34" charset="0"/>
            </a:endParaRP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smtClean="0">
                <a:gradFill>
                  <a:gsLst>
                    <a:gs pos="0">
                      <a:srgbClr val="FFFFFF"/>
                    </a:gs>
                    <a:gs pos="100000">
                      <a:srgbClr val="FFFFFF"/>
                    </a:gs>
                  </a:gsLst>
                  <a:lin ang="5400000" scaled="0"/>
                </a:gradFill>
                <a:ea typeface="Segoe UI" pitchFamily="34" charset="0"/>
                <a:cs typeface="Segoe UI" pitchFamily="34" charset="0"/>
              </a:rPr>
              <a:t>DO NOT</a:t>
            </a:r>
            <a:r>
              <a:rPr lang="en-US" sz="1400" dirty="0" smtClean="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smtClean="0"/>
              <a:t>“This slide can be used to dress up a pull quote or key statistic. Text should be styled as 28pt Segoe UI Light. Reference should be styled as 24pt Segoe UI Regular. Text must be left as black to align to Microsoft’s accessibility standards.”</a:t>
            </a:r>
            <a:br>
              <a:rPr lang="en-US" dirty="0" smtClean="0"/>
            </a:br>
            <a:r>
              <a:rPr lang="en-US" dirty="0"/>
              <a:t/>
            </a:r>
            <a:br>
              <a:rPr lang="en-US" dirty="0"/>
            </a:br>
            <a:r>
              <a:rPr lang="en-US" sz="2400" dirty="0" err="1" smtClean="0">
                <a:latin typeface="+mn-lt"/>
              </a:rPr>
              <a:t>Firstname</a:t>
            </a:r>
            <a:r>
              <a:rPr lang="en-US" sz="2400" dirty="0" smtClean="0">
                <a:latin typeface="+mn-lt"/>
              </a:rPr>
              <a:t> </a:t>
            </a:r>
            <a:r>
              <a:rPr lang="en-US" sz="2400" dirty="0" err="1" smtClean="0">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0956" t="1173" r="7348" b="45744"/>
          <a:stretch/>
        </p:blipFill>
        <p:spPr>
          <a:xfrm>
            <a:off x="655637" y="715962"/>
            <a:ext cx="3581400" cy="3581400"/>
          </a:xfrm>
          <a:prstGeom prst="ellipse">
            <a:avLst/>
          </a:prstGeom>
          <a:ln w="38100">
            <a:solidFill>
              <a:schemeClr val="tx1"/>
            </a:solidFill>
          </a:ln>
        </p:spPr>
      </p:pic>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smtClean="0">
                <a:solidFill>
                  <a:schemeClr val="tx1"/>
                </a:solidFill>
              </a:rPr>
              <a:t>Your Name Here</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smtClean="0">
                <a:solidFill>
                  <a:schemeClr val="tx1"/>
                </a:solidFill>
              </a:rPr>
              <a:t>Use this space for a quick bio</a:t>
            </a:r>
          </a:p>
          <a:p>
            <a:pPr>
              <a:spcBef>
                <a:spcPts val="1200"/>
              </a:spcBef>
            </a:pPr>
            <a:r>
              <a:rPr lang="en-US" dirty="0" smtClean="0">
                <a:solidFill>
                  <a:schemeClr val="tx1"/>
                </a:solidFill>
              </a:rPr>
              <a:t>List off title, basic qualifications, but also feel free to include a couple of fun personal tidbits</a:t>
            </a:r>
          </a:p>
          <a:p>
            <a:pPr>
              <a:spcBef>
                <a:spcPts val="1200"/>
              </a:spcBef>
            </a:pPr>
            <a:r>
              <a:rPr lang="en-US" dirty="0" smtClean="0">
                <a:solidFill>
                  <a:schemeClr val="tx1"/>
                </a:solidFill>
              </a:rPr>
              <a:t>This slide is </a:t>
            </a:r>
            <a:r>
              <a:rPr lang="en-US" b="1" dirty="0" smtClean="0">
                <a:solidFill>
                  <a:schemeClr val="tx1"/>
                </a:solidFill>
              </a:rPr>
              <a:t>only</a:t>
            </a:r>
            <a:r>
              <a:rPr lang="en-US" dirty="0" smtClean="0">
                <a:solidFill>
                  <a:schemeClr val="tx1"/>
                </a:solidFill>
              </a:rPr>
              <a:t> required for the very first module</a:t>
            </a:r>
          </a:p>
          <a:p>
            <a:pPr>
              <a:spcBef>
                <a:spcPts val="1200"/>
              </a:spcBef>
            </a:pPr>
            <a:r>
              <a:rPr lang="en-US" b="1" dirty="0" smtClean="0">
                <a:solidFill>
                  <a:schemeClr val="tx1"/>
                </a:solidFill>
              </a:rPr>
              <a:t>Pro tip:</a:t>
            </a:r>
            <a:r>
              <a:rPr lang="en-US" dirty="0" smtClean="0">
                <a:solidFill>
                  <a:schemeClr val="tx1"/>
                </a:solidFill>
              </a:rPr>
              <a:t> When presenting, assume authority, and only spend about 30-60 seconds saying who you are. The audience came to watch you, so they already trust you.</a:t>
            </a:r>
          </a:p>
          <a:p>
            <a:pPr>
              <a:spcBef>
                <a:spcPts val="1200"/>
              </a:spcBef>
            </a:pPr>
            <a:r>
              <a:rPr lang="en-US" b="1" dirty="0" smtClean="0">
                <a:solidFill>
                  <a:schemeClr val="tx1"/>
                </a:solidFill>
              </a:rPr>
              <a:t>Picture tip:</a:t>
            </a:r>
            <a:r>
              <a:rPr lang="en-US" dirty="0" smtClean="0">
                <a:solidFill>
                  <a:schemeClr val="tx1"/>
                </a:solidFill>
              </a:rPr>
              <a:t> To update the picture, right click and choose </a:t>
            </a:r>
            <a:r>
              <a:rPr lang="en-US" i="1" dirty="0" smtClean="0">
                <a:solidFill>
                  <a:schemeClr val="tx1"/>
                </a:solidFill>
              </a:rPr>
              <a:t>Change Picture.</a:t>
            </a:r>
            <a:r>
              <a:rPr lang="en-US" b="1" i="1" dirty="0" smtClean="0">
                <a:solidFill>
                  <a:schemeClr val="tx1"/>
                </a:solidFill>
              </a:rPr>
              <a:t> </a:t>
            </a:r>
            <a:r>
              <a:rPr lang="en-US" dirty="0" smtClean="0">
                <a:solidFill>
                  <a:schemeClr val="tx1"/>
                </a:solidFill>
              </a:rPr>
              <a:t>Use a </a:t>
            </a:r>
            <a:r>
              <a:rPr lang="en-US" b="1" dirty="0" smtClean="0">
                <a:solidFill>
                  <a:schemeClr val="tx1"/>
                </a:solidFill>
              </a:rPr>
              <a:t>high-resolution, square</a:t>
            </a:r>
            <a:r>
              <a:rPr lang="en-US" dirty="0" smtClean="0">
                <a:solidFill>
                  <a:schemeClr val="tx1"/>
                </a:solidFill>
              </a:rPr>
              <a:t> picture.</a:t>
            </a:r>
            <a:endParaRPr lang="en-US" dirty="0">
              <a:solidFill>
                <a:schemeClr val="tx1"/>
              </a:solidFill>
            </a:endParaRPr>
          </a:p>
        </p:txBody>
      </p:sp>
      <p:sp>
        <p:nvSpPr>
          <p:cNvPr id="9" name="Title 1"/>
          <p:cNvSpPr txBox="1">
            <a:spLocks/>
          </p:cNvSpPr>
          <p:nvPr/>
        </p:nvSpPr>
        <p:spPr>
          <a:xfrm>
            <a:off x="655637" y="4934901"/>
            <a:ext cx="35814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smtClean="0">
                <a:solidFill>
                  <a:schemeClr val="tx1"/>
                </a:solidFill>
              </a:rPr>
              <a:t>@</a:t>
            </a:r>
            <a:r>
              <a:rPr lang="en-US" sz="3600" dirty="0" err="1" smtClean="0">
                <a:solidFill>
                  <a:schemeClr val="tx1"/>
                </a:solidFill>
              </a:rPr>
              <a:t>twitter_handle</a:t>
            </a:r>
            <a:endParaRPr lang="en-US" sz="3600" dirty="0">
              <a:solidFill>
                <a:schemeClr val="tx1"/>
              </a:solidFill>
            </a:endParaRPr>
          </a:p>
        </p:txBody>
      </p:sp>
    </p:spTree>
    <p:extLst>
      <p:ext uri="{BB962C8B-B14F-4D97-AF65-F5344CB8AC3E}">
        <p14:creationId xmlns:p14="http://schemas.microsoft.com/office/powerpoint/2010/main" val="7314435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r>
              <a:rPr lang="en-US" dirty="0">
                <a:solidFill>
                  <a:srgbClr val="505050">
                    <a:lumMod val="50000"/>
                  </a:srgbClr>
                </a:solidFill>
              </a:rPr>
              <a:t/>
            </a: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name</a:t>
            </a:r>
            <a:endParaRPr lang="en-US" dirty="0"/>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smtClean="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smtClean="0"/>
              <a:t>This slide layout uses Consolas</a:t>
            </a:r>
          </a:p>
          <a:p>
            <a:r>
              <a:rPr lang="en-US" b="1" dirty="0" smtClean="0"/>
              <a:t>Tips:</a:t>
            </a:r>
          </a:p>
          <a:p>
            <a:r>
              <a:rPr lang="en-US" dirty="0" smtClean="0"/>
              <a:t>Copy and paste from Visual Studio, keeping formatting, to include color coding</a:t>
            </a:r>
          </a:p>
          <a:p>
            <a:endParaRPr lang="en-US" dirty="0" smtClean="0"/>
          </a:p>
          <a:p>
            <a:r>
              <a:rPr lang="en-US" dirty="0" smtClean="0"/>
              <a:t>To disable reformatting of quotes - " and '</a:t>
            </a:r>
          </a:p>
          <a:p>
            <a:pPr lvl="1"/>
            <a:r>
              <a:rPr lang="en-US" dirty="0" smtClean="0"/>
              <a:t>In PowerPoint, click </a:t>
            </a:r>
            <a:r>
              <a:rPr lang="en-US" b="1" dirty="0" smtClean="0"/>
              <a:t>File</a:t>
            </a:r>
            <a:r>
              <a:rPr lang="en-US" dirty="0" smtClean="0"/>
              <a:t> &gt; </a:t>
            </a:r>
            <a:r>
              <a:rPr lang="en-US" b="1" dirty="0" smtClean="0"/>
              <a:t>Options</a:t>
            </a:r>
          </a:p>
          <a:p>
            <a:pPr lvl="1"/>
            <a:r>
              <a:rPr lang="en-US" dirty="0" smtClean="0"/>
              <a:t>Choose </a:t>
            </a:r>
            <a:r>
              <a:rPr lang="en-US" b="1" dirty="0" smtClean="0"/>
              <a:t>Proofing</a:t>
            </a:r>
            <a:r>
              <a:rPr lang="en-US" dirty="0" smtClean="0"/>
              <a:t> &gt; </a:t>
            </a:r>
            <a:r>
              <a:rPr lang="en-US" b="1" dirty="0" smtClean="0"/>
              <a:t>Autocorrect Options</a:t>
            </a:r>
          </a:p>
          <a:p>
            <a:pPr lvl="1"/>
            <a:r>
              <a:rPr lang="en-US" dirty="0" smtClean="0"/>
              <a:t>Remove the check from </a:t>
            </a:r>
            <a:r>
              <a:rPr lang="en-US" b="1" dirty="0" smtClean="0"/>
              <a:t>"Straight quotes" with "Smart quotes"</a:t>
            </a:r>
          </a:p>
          <a:p>
            <a:endParaRPr lang="en-US" b="1" dirty="0"/>
          </a:p>
          <a:p>
            <a:r>
              <a:rPr lang="en-US" dirty="0" smtClean="0"/>
              <a:t>Consider using </a:t>
            </a:r>
            <a:r>
              <a:rPr lang="en-US" b="1" dirty="0" smtClean="0"/>
              <a:t>Code Presenter Pro</a:t>
            </a:r>
            <a:r>
              <a:rPr lang="en-US" dirty="0" smtClean="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with editable pie chart graphics</a:t>
            </a:r>
            <a:endParaRPr lang="en-US" dirty="0"/>
          </a:p>
        </p:txBody>
      </p:sp>
      <p:sp>
        <p:nvSpPr>
          <p:cNvPr id="3" name="Text Placeholder 2"/>
          <p:cNvSpPr>
            <a:spLocks noGrp="1"/>
          </p:cNvSpPr>
          <p:nvPr>
            <p:ph type="body" sz="quarter" idx="10"/>
          </p:nvPr>
        </p:nvSpPr>
        <p:spPr/>
        <p:txBody>
          <a:bodyPr/>
          <a:lstStyle/>
          <a:p>
            <a:r>
              <a:rPr lang="en-US" dirty="0" smtClean="0"/>
              <a:t>Subhead goes here</a:t>
            </a:r>
            <a:endParaRPr lang="en-US" dirty="0"/>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smtClean="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smtClean="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with editable bar chart graphic</a:t>
            </a:r>
            <a:endParaRPr lang="en-US" dirty="0"/>
          </a:p>
        </p:txBody>
      </p:sp>
      <p:sp>
        <p:nvSpPr>
          <p:cNvPr id="3" name="Text Placeholder 2"/>
          <p:cNvSpPr>
            <a:spLocks noGrp="1"/>
          </p:cNvSpPr>
          <p:nvPr>
            <p:ph type="body" sz="quarter" idx="10"/>
          </p:nvPr>
        </p:nvSpPr>
        <p:spPr/>
        <p:txBody>
          <a:bodyPr/>
          <a:lstStyle/>
          <a:p>
            <a:r>
              <a:rPr lang="en-US" dirty="0" smtClean="0"/>
              <a:t>Subhead goes here</a:t>
            </a:r>
            <a:endParaRPr lang="en-US" dirty="0"/>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smtClean="0"/>
              <a:t>Text goes</a:t>
            </a:r>
            <a:br>
              <a:rPr lang="en-US" smtClean="0"/>
            </a:br>
            <a:r>
              <a:rPr lang="en-US" smtClean="0"/>
              <a:t>here</a:t>
            </a:r>
            <a:endParaRPr lang="en-US" dirty="0"/>
          </a:p>
        </p:txBody>
      </p:sp>
      <p:sp>
        <p:nvSpPr>
          <p:cNvPr id="3" name="Text Placeholder 2"/>
          <p:cNvSpPr>
            <a:spLocks noGrp="1"/>
          </p:cNvSpPr>
          <p:nvPr>
            <p:ph type="body" sz="quarter" idx="18"/>
          </p:nvPr>
        </p:nvSpPr>
        <p:spPr/>
        <p:txBody>
          <a:bodyPr/>
          <a:lstStyle/>
          <a:p>
            <a:r>
              <a:rPr lang="en-US" smtClean="0"/>
              <a:t>Text goes</a:t>
            </a:r>
            <a:br>
              <a:rPr lang="en-US" smtClean="0"/>
            </a:br>
            <a:r>
              <a:rPr lang="en-US" smtClean="0"/>
              <a:t>here</a:t>
            </a:r>
            <a:endParaRPr lang="en-US" dirty="0"/>
          </a:p>
        </p:txBody>
      </p:sp>
      <p:sp>
        <p:nvSpPr>
          <p:cNvPr id="4" name="Text Placeholder 3"/>
          <p:cNvSpPr>
            <a:spLocks noGrp="1"/>
          </p:cNvSpPr>
          <p:nvPr>
            <p:ph type="body" sz="quarter" idx="19"/>
          </p:nvPr>
        </p:nvSpPr>
        <p:spPr/>
        <p:txBody>
          <a:bodyPr/>
          <a:lstStyle/>
          <a:p>
            <a:r>
              <a:rPr lang="en-US" smtClean="0"/>
              <a:t>Text goes</a:t>
            </a:r>
            <a:br>
              <a:rPr lang="en-US" smtClean="0"/>
            </a:br>
            <a:r>
              <a:rPr lang="en-US" smtClean="0"/>
              <a:t>here</a:t>
            </a:r>
            <a:endParaRPr lang="en-US" dirty="0"/>
          </a:p>
        </p:txBody>
      </p:sp>
      <p:sp>
        <p:nvSpPr>
          <p:cNvPr id="5" name="Title 4"/>
          <p:cNvSpPr>
            <a:spLocks noGrp="1"/>
          </p:cNvSpPr>
          <p:nvPr>
            <p:ph type="title"/>
          </p:nvPr>
        </p:nvSpPr>
        <p:spPr/>
        <p:txBody>
          <a:bodyPr/>
          <a:lstStyle/>
          <a:p>
            <a:r>
              <a:rPr lang="en-US" smtClean="0"/>
              <a:t>Text layout for with content boxes</a:t>
            </a:r>
            <a:endParaRPr lang="en-US" dirty="0"/>
          </a:p>
        </p:txBody>
      </p:sp>
      <p:sp>
        <p:nvSpPr>
          <p:cNvPr id="6" name="Text Placeholder 5"/>
          <p:cNvSpPr>
            <a:spLocks noGrp="1"/>
          </p:cNvSpPr>
          <p:nvPr>
            <p:ph type="body" sz="quarter" idx="10"/>
          </p:nvPr>
        </p:nvSpPr>
        <p:spPr/>
        <p:txBody>
          <a:bodyPr/>
          <a:lstStyle/>
          <a:p>
            <a:r>
              <a:rPr lang="en-US" smtClean="0"/>
              <a:t>Subhead goes here</a:t>
            </a:r>
            <a:endParaRPr lang="en-US" dirty="0"/>
          </a:p>
        </p:txBody>
      </p:sp>
      <p:sp>
        <p:nvSpPr>
          <p:cNvPr id="7" name="Text Placeholder 6"/>
          <p:cNvSpPr>
            <a:spLocks noGrp="1"/>
          </p:cNvSpPr>
          <p:nvPr>
            <p:ph type="body" sz="quarter" idx="20"/>
          </p:nvPr>
        </p:nvSpPr>
        <p:spPr/>
        <p:txBody>
          <a:bodyPr/>
          <a:lstStyle/>
          <a:p>
            <a:r>
              <a:rPr lang="en-US" smtClean="0"/>
              <a:t>Text goes</a:t>
            </a:r>
            <a:br>
              <a:rPr lang="en-US" smtClean="0"/>
            </a:br>
            <a:r>
              <a:rPr lang="en-US" smtClean="0"/>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smtClean="0">
                <a:solidFill>
                  <a:srgbClr val="000000"/>
                </a:solidFill>
              </a:rPr>
              <a:t> </a:t>
            </a:r>
            <a:endParaRPr lang="en-US" sz="2800" dirty="0">
              <a:solidFill>
                <a:srgbClr val="000000"/>
              </a:solidFill>
            </a:endParaRP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smtClean="0">
                <a:solidFill>
                  <a:srgbClr val="000000"/>
                </a:solidFill>
              </a:rPr>
              <a:t> </a:t>
            </a:r>
            <a:endParaRPr lang="en-US" sz="2800" dirty="0">
              <a:solidFill>
                <a:srgbClr val="000000"/>
              </a:solidFill>
            </a:endParaRP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smtClean="0">
                <a:solidFill>
                  <a:srgbClr val="000000"/>
                </a:solidFill>
              </a:rPr>
              <a:t> </a:t>
            </a:r>
            <a:endParaRPr lang="en-US" sz="2800" dirty="0">
              <a:solidFill>
                <a:srgbClr val="000000"/>
              </a:solidFill>
            </a:endParaRP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Preferred layout for tables and charts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smtClean="0"/>
              <a:t>Three column layout with graphics</a:t>
            </a:r>
            <a:endParaRPr lang="en-US" dirty="0"/>
          </a:p>
        </p:txBody>
      </p:sp>
      <p:sp>
        <p:nvSpPr>
          <p:cNvPr id="3" name="Text Placeholder 2"/>
          <p:cNvSpPr>
            <a:spLocks noGrp="1"/>
          </p:cNvSpPr>
          <p:nvPr>
            <p:ph type="body" sz="quarter" idx="10"/>
          </p:nvPr>
        </p:nvSpPr>
        <p:spPr/>
        <p:txBody>
          <a:bodyPr/>
          <a:lstStyle/>
          <a:p>
            <a:r>
              <a:rPr lang="en-US" dirty="0" smtClean="0"/>
              <a:t>Subhead goes here</a:t>
            </a:r>
            <a:endParaRPr lang="en-US" dirty="0"/>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smtClean="0">
                <a:solidFill>
                  <a:srgbClr val="0072C6"/>
                </a:solidFill>
              </a:rPr>
              <a:t>Size 16 </a:t>
            </a:r>
            <a:r>
              <a:rPr lang="en-US" sz="1600" b="1" dirty="0" err="1" smtClean="0">
                <a:solidFill>
                  <a:srgbClr val="0072C6"/>
                </a:solidFill>
              </a:rPr>
              <a:t>pt</a:t>
            </a:r>
            <a:r>
              <a:rPr lang="en-US" sz="1600" b="1" dirty="0" smtClean="0">
                <a:solidFill>
                  <a:srgbClr val="0072C6"/>
                </a:solidFill>
              </a:rPr>
              <a:t> bold for lead-in statement. </a:t>
            </a:r>
          </a:p>
          <a:p>
            <a:pPr>
              <a:spcAft>
                <a:spcPts val="600"/>
              </a:spcAft>
            </a:pPr>
            <a:r>
              <a:rPr lang="en-US" sz="1600" dirty="0" smtClean="0">
                <a:gradFill>
                  <a:gsLst>
                    <a:gs pos="2917">
                      <a:schemeClr val="tx1"/>
                    </a:gs>
                    <a:gs pos="30000">
                      <a:schemeClr val="tx1"/>
                    </a:gs>
                  </a:gsLst>
                  <a:lin ang="5400000" scaled="0"/>
                </a:gradFill>
              </a:rPr>
              <a:t>Size 16 </a:t>
            </a:r>
            <a:r>
              <a:rPr lang="en-US" sz="1600" dirty="0" err="1" smtClean="0">
                <a:gradFill>
                  <a:gsLst>
                    <a:gs pos="2917">
                      <a:schemeClr val="tx1"/>
                    </a:gs>
                    <a:gs pos="30000">
                      <a:schemeClr val="tx1"/>
                    </a:gs>
                  </a:gsLst>
                  <a:lin ang="5400000" scaled="0"/>
                </a:gradFill>
              </a:rPr>
              <a:t>pt</a:t>
            </a:r>
            <a:r>
              <a:rPr lang="en-US" sz="1600" dirty="0" smtClean="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endParaRPr lang="en-US" sz="1600" dirty="0">
              <a:gradFill>
                <a:gsLst>
                  <a:gs pos="2917">
                    <a:schemeClr val="tx1"/>
                  </a:gs>
                  <a:gs pos="30000">
                    <a:schemeClr val="tx1"/>
                  </a:gs>
                </a:gsLst>
                <a:lin ang="5400000" scaled="0"/>
              </a:gradFill>
            </a:endParaRP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a:t>
            </a:r>
            <a:r>
              <a:rPr lang="en-US" sz="1600" b="1" dirty="0" smtClean="0">
                <a:solidFill>
                  <a:srgbClr val="0072C6"/>
                </a:solidFill>
              </a:rPr>
              <a:t>16 </a:t>
            </a:r>
            <a:r>
              <a:rPr lang="en-US" sz="1600" b="1" dirty="0" err="1" smtClean="0">
                <a:solidFill>
                  <a:srgbClr val="0072C6"/>
                </a:solidFill>
              </a:rPr>
              <a:t>pt</a:t>
            </a:r>
            <a:r>
              <a:rPr lang="en-US" sz="1600" b="1" dirty="0" smtClean="0">
                <a:solidFill>
                  <a:srgbClr val="0072C6"/>
                </a:solidFill>
              </a:rPr>
              <a:t> </a:t>
            </a:r>
            <a:r>
              <a:rPr lang="en-US" sz="1600" b="1" dirty="0">
                <a:solidFill>
                  <a:srgbClr val="0072C6"/>
                </a:solidFill>
              </a:rPr>
              <a:t>bold for lead-in statement. </a:t>
            </a:r>
          </a:p>
          <a:p>
            <a:pPr lvl="0">
              <a:spcAft>
                <a:spcPts val="600"/>
              </a:spcAft>
            </a:pPr>
            <a:r>
              <a:rPr lang="en-US" sz="1600" dirty="0">
                <a:gradFill>
                  <a:gsLst>
                    <a:gs pos="2917">
                      <a:srgbClr val="505050"/>
                    </a:gs>
                    <a:gs pos="30000">
                      <a:srgbClr val="505050"/>
                    </a:gs>
                  </a:gsLst>
                  <a:lin ang="5400000" scaled="0"/>
                </a:gradFill>
              </a:rPr>
              <a:t>Size </a:t>
            </a:r>
            <a:r>
              <a:rPr lang="en-US" sz="1600" dirty="0" smtClean="0">
                <a:gradFill>
                  <a:gsLst>
                    <a:gs pos="2917">
                      <a:srgbClr val="505050"/>
                    </a:gs>
                    <a:gs pos="30000">
                      <a:srgbClr val="505050"/>
                    </a:gs>
                  </a:gsLst>
                  <a:lin ang="5400000" scaled="0"/>
                </a:gradFill>
              </a:rPr>
              <a:t>16 </a:t>
            </a:r>
            <a:r>
              <a:rPr lang="en-US" sz="1600" dirty="0" err="1" smtClean="0">
                <a:gradFill>
                  <a:gsLst>
                    <a:gs pos="2917">
                      <a:srgbClr val="505050"/>
                    </a:gs>
                    <a:gs pos="30000">
                      <a:srgbClr val="505050"/>
                    </a:gs>
                  </a:gsLst>
                  <a:lin ang="5400000" scaled="0"/>
                </a:gradFill>
              </a:rPr>
              <a:t>pt</a:t>
            </a:r>
            <a:r>
              <a:rPr lang="en-US" sz="1600" dirty="0" smtClean="0">
                <a:gradFill>
                  <a:gsLst>
                    <a:gs pos="2917">
                      <a:srgbClr val="505050"/>
                    </a:gs>
                    <a:gs pos="30000">
                      <a:srgbClr val="505050"/>
                    </a:gs>
                  </a:gsLst>
                  <a:lin ang="5400000" scaled="0"/>
                </a:gradFill>
              </a:rPr>
              <a:t> </a:t>
            </a:r>
            <a:r>
              <a:rPr lang="en-US" sz="1600" dirty="0">
                <a:gradFill>
                  <a:gsLst>
                    <a:gs pos="2917">
                      <a:srgbClr val="505050"/>
                    </a:gs>
                    <a:gs pos="30000">
                      <a:srgbClr val="505050"/>
                    </a:gs>
                  </a:gsLst>
                  <a:lin ang="5400000" scaled="0"/>
                </a:gradFill>
              </a:rPr>
              <a:t>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a:t>
            </a:r>
            <a:r>
              <a:rPr lang="en-US" sz="1600" b="1" dirty="0" smtClean="0">
                <a:solidFill>
                  <a:srgbClr val="0072C6"/>
                </a:solidFill>
              </a:rPr>
              <a:t>16 </a:t>
            </a:r>
            <a:r>
              <a:rPr lang="en-US" sz="1600" b="1" dirty="0" err="1" smtClean="0">
                <a:solidFill>
                  <a:srgbClr val="0072C6"/>
                </a:solidFill>
              </a:rPr>
              <a:t>pt</a:t>
            </a:r>
            <a:r>
              <a:rPr lang="en-US" sz="1600" b="1" dirty="0" smtClean="0">
                <a:solidFill>
                  <a:srgbClr val="0072C6"/>
                </a:solidFill>
              </a:rPr>
              <a:t> </a:t>
            </a:r>
            <a:r>
              <a:rPr lang="en-US" sz="1600" b="1" dirty="0">
                <a:solidFill>
                  <a:srgbClr val="0072C6"/>
                </a:solidFill>
              </a:rPr>
              <a:t>bold for lead-in statement. </a:t>
            </a:r>
          </a:p>
          <a:p>
            <a:pPr lvl="0">
              <a:spcAft>
                <a:spcPts val="600"/>
              </a:spcAft>
            </a:pPr>
            <a:r>
              <a:rPr lang="en-US" sz="1600" dirty="0">
                <a:gradFill>
                  <a:gsLst>
                    <a:gs pos="2917">
                      <a:srgbClr val="505050"/>
                    </a:gs>
                    <a:gs pos="30000">
                      <a:srgbClr val="505050"/>
                    </a:gs>
                  </a:gsLst>
                  <a:lin ang="5400000" scaled="0"/>
                </a:gradFill>
              </a:rPr>
              <a:t>Size </a:t>
            </a:r>
            <a:r>
              <a:rPr lang="en-US" sz="1600" dirty="0" smtClean="0">
                <a:gradFill>
                  <a:gsLst>
                    <a:gs pos="2917">
                      <a:srgbClr val="505050"/>
                    </a:gs>
                    <a:gs pos="30000">
                      <a:srgbClr val="505050"/>
                    </a:gs>
                  </a:gsLst>
                  <a:lin ang="5400000" scaled="0"/>
                </a:gradFill>
              </a:rPr>
              <a:t>16 </a:t>
            </a:r>
            <a:r>
              <a:rPr lang="en-US" sz="1600" dirty="0" err="1" smtClean="0">
                <a:gradFill>
                  <a:gsLst>
                    <a:gs pos="2917">
                      <a:srgbClr val="505050"/>
                    </a:gs>
                    <a:gs pos="30000">
                      <a:srgbClr val="505050"/>
                    </a:gs>
                  </a:gsLst>
                  <a:lin ang="5400000" scaled="0"/>
                </a:gradFill>
              </a:rPr>
              <a:t>pt</a:t>
            </a:r>
            <a:r>
              <a:rPr lang="en-US" sz="1600" dirty="0" smtClean="0">
                <a:gradFill>
                  <a:gsLst>
                    <a:gs pos="2917">
                      <a:srgbClr val="505050"/>
                    </a:gs>
                    <a:gs pos="30000">
                      <a:srgbClr val="505050"/>
                    </a:gs>
                  </a:gsLst>
                  <a:lin ang="5400000" scaled="0"/>
                </a:gradFill>
              </a:rPr>
              <a:t> </a:t>
            </a:r>
            <a:r>
              <a:rPr lang="en-US" sz="1600" dirty="0">
                <a:gradFill>
                  <a:gsLst>
                    <a:gs pos="2917">
                      <a:srgbClr val="505050"/>
                    </a:gs>
                    <a:gs pos="30000">
                      <a:srgbClr val="505050"/>
                    </a:gs>
                  </a:gsLst>
                  <a:lin ang="5400000" scaled="0"/>
                </a:gradFill>
              </a:rPr>
              <a:t>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Art Resources</a:t>
            </a:r>
            <a:endParaRPr lang="en-US" dirty="0"/>
          </a:p>
        </p:txBody>
      </p:sp>
      <p:sp>
        <p:nvSpPr>
          <p:cNvPr id="3" name="Text Placeholder 2"/>
          <p:cNvSpPr>
            <a:spLocks noGrp="1"/>
          </p:cNvSpPr>
          <p:nvPr>
            <p:ph type="body" sz="quarter" idx="10"/>
          </p:nvPr>
        </p:nvSpPr>
        <p:spPr>
          <a:xfrm>
            <a:off x="365760" y="1371600"/>
            <a:ext cx="11704320" cy="1966692"/>
          </a:xfrm>
        </p:spPr>
        <p:txBody>
          <a:bodyPr/>
          <a:lstStyle/>
          <a:p>
            <a:r>
              <a:rPr lang="en-US" dirty="0" smtClean="0"/>
              <a:t>If you don't find a logo you like in this deck, here are two starting points:</a:t>
            </a:r>
          </a:p>
          <a:p>
            <a:endParaRPr lang="en-US" dirty="0"/>
          </a:p>
          <a:p>
            <a:r>
              <a:rPr lang="en-US" dirty="0" smtClean="0">
                <a:hlinkClick r:id="rId2"/>
              </a:rPr>
              <a:t>MLX Course Cover Art Library</a:t>
            </a:r>
            <a:endParaRPr lang="en-US" dirty="0" smtClean="0"/>
          </a:p>
          <a:p>
            <a:r>
              <a:rPr lang="en-US" dirty="0" smtClean="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smtClean="0"/>
              <a:t>Art resources</a:t>
            </a:r>
            <a:endParaRPr lang="en-US" dirty="0"/>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23864" y="1509152"/>
            <a:ext cx="8388771"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2050"/>
                </a:solidFill>
              </a:rPr>
              <a:t>Great starting point for new developers</a:t>
            </a:r>
            <a:endParaRPr lang="en-US" sz="3600" dirty="0" smtClean="0">
              <a:solidFill>
                <a:srgbClr val="002050"/>
              </a:solidFill>
            </a:endParaRPr>
          </a:p>
        </p:txBody>
      </p:sp>
      <p:sp>
        <p:nvSpPr>
          <p:cNvPr id="4" name="TextBox 3"/>
          <p:cNvSpPr txBox="1"/>
          <p:nvPr/>
        </p:nvSpPr>
        <p:spPr>
          <a:xfrm>
            <a:off x="3487880" y="3134134"/>
            <a:ext cx="5460727"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2050"/>
                </a:solidFill>
              </a:rPr>
              <a:t>No special tools required</a:t>
            </a:r>
            <a:endParaRPr lang="en-US" sz="3600" dirty="0" smtClean="0">
              <a:solidFill>
                <a:srgbClr val="002050"/>
              </a:solidFill>
            </a:endParaRPr>
          </a:p>
        </p:txBody>
      </p:sp>
      <p:sp>
        <p:nvSpPr>
          <p:cNvPr id="5" name="TextBox 4"/>
          <p:cNvSpPr txBox="1"/>
          <p:nvPr/>
        </p:nvSpPr>
        <p:spPr>
          <a:xfrm>
            <a:off x="5221887" y="4783973"/>
            <a:ext cx="1992725"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2050"/>
                </a:solidFill>
              </a:rPr>
              <a:t>It's fun!!</a:t>
            </a:r>
            <a:endParaRPr lang="en-US" sz="3600" dirty="0" smtClean="0">
              <a:solidFill>
                <a:srgbClr val="002050"/>
              </a:solidFill>
            </a:endParaRPr>
          </a:p>
        </p:txBody>
      </p:sp>
    </p:spTree>
    <p:extLst>
      <p:ext uri="{BB962C8B-B14F-4D97-AF65-F5344CB8AC3E}">
        <p14:creationId xmlns:p14="http://schemas.microsoft.com/office/powerpoint/2010/main" val="359547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smtClean="0"/>
              <a:t>Art resources</a:t>
            </a:r>
            <a:endParaRPr lang="en-US" dirty="0"/>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r>
              <a:rPr lang="en-US" dirty="0" smtClean="0"/>
              <a:t>.</a:t>
            </a:r>
            <a:endParaRPr lang="en-US" dirty="0"/>
          </a:p>
        </p:txBody>
      </p:sp>
      <p:sp>
        <p:nvSpPr>
          <p:cNvPr id="3" name="Text Placeholder 2"/>
          <p:cNvSpPr>
            <a:spLocks noGrp="1"/>
          </p:cNvSpPr>
          <p:nvPr>
            <p:ph type="body" sz="quarter" idx="11"/>
          </p:nvPr>
        </p:nvSpPr>
        <p:spPr/>
        <p:txBody>
          <a:bodyPr/>
          <a:lstStyle/>
          <a:p>
            <a:r>
              <a:rPr lang="en-US" dirty="0"/>
              <a:t>NEXT: &lt;next slide title</a:t>
            </a:r>
            <a:r>
              <a:rPr lang="en-US" dirty="0" smtClean="0"/>
              <a:t>&gt;</a:t>
            </a:r>
            <a:endParaRPr lang="en-US" dirty="0"/>
          </a:p>
        </p:txBody>
      </p:sp>
      <p:sp>
        <p:nvSpPr>
          <p:cNvPr id="4" name="Title 3"/>
          <p:cNvSpPr>
            <a:spLocks noGrp="1"/>
          </p:cNvSpPr>
          <p:nvPr>
            <p:ph type="title"/>
          </p:nvPr>
        </p:nvSpPr>
        <p:spPr/>
        <p:txBody>
          <a:bodyPr/>
          <a:lstStyle/>
          <a:p>
            <a:r>
              <a:rPr lang="en-US" dirty="0" smtClean="0"/>
              <a:t>Notes (hidden)</a:t>
            </a:r>
            <a:endParaRPr lang="en-US" dirty="0"/>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15512" y="1509152"/>
            <a:ext cx="5405454"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2050"/>
                </a:solidFill>
              </a:rPr>
              <a:t>Web pages and websites</a:t>
            </a:r>
            <a:endParaRPr lang="en-US" sz="3600" dirty="0" smtClean="0">
              <a:solidFill>
                <a:srgbClr val="002050"/>
              </a:solidFill>
            </a:endParaRPr>
          </a:p>
        </p:txBody>
      </p:sp>
      <p:sp>
        <p:nvSpPr>
          <p:cNvPr id="4" name="TextBox 3"/>
          <p:cNvSpPr txBox="1"/>
          <p:nvPr/>
        </p:nvSpPr>
        <p:spPr>
          <a:xfrm>
            <a:off x="4772009" y="3134134"/>
            <a:ext cx="2892459"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2050"/>
                </a:solidFill>
              </a:rPr>
              <a:t>Mobile apps</a:t>
            </a:r>
            <a:endParaRPr lang="en-US" sz="3600" dirty="0" smtClean="0">
              <a:solidFill>
                <a:srgbClr val="002050"/>
              </a:solidFill>
            </a:endParaRPr>
          </a:p>
        </p:txBody>
      </p:sp>
      <p:sp>
        <p:nvSpPr>
          <p:cNvPr id="5" name="TextBox 4"/>
          <p:cNvSpPr txBox="1"/>
          <p:nvPr/>
        </p:nvSpPr>
        <p:spPr>
          <a:xfrm>
            <a:off x="3905173" y="4783973"/>
            <a:ext cx="46261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smtClean="0">
                <a:solidFill>
                  <a:srgbClr val="002050"/>
                </a:solidFill>
              </a:rPr>
              <a:t>Desktop applications</a:t>
            </a:r>
            <a:endParaRPr lang="en-US" sz="3600" dirty="0" smtClean="0">
              <a:solidFill>
                <a:srgbClr val="002050"/>
              </a:solidFill>
            </a:endParaRPr>
          </a:p>
        </p:txBody>
      </p:sp>
    </p:spTree>
    <p:extLst>
      <p:ext uri="{BB962C8B-B14F-4D97-AF65-F5344CB8AC3E}">
        <p14:creationId xmlns:p14="http://schemas.microsoft.com/office/powerpoint/2010/main" val="144507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7317" y="1668462"/>
            <a:ext cx="8861850"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rgbClr val="007233"/>
                </a:solidFill>
              </a:rPr>
              <a:t>Web page or HTML page</a:t>
            </a:r>
            <a:endParaRPr lang="en-US" sz="6000" dirty="0" smtClean="0">
              <a:solidFill>
                <a:srgbClr val="007233"/>
              </a:solidFill>
            </a:endParaRPr>
          </a:p>
        </p:txBody>
      </p:sp>
      <p:sp>
        <p:nvSpPr>
          <p:cNvPr id="3" name="TextBox 2"/>
          <p:cNvSpPr txBox="1"/>
          <p:nvPr/>
        </p:nvSpPr>
        <p:spPr>
          <a:xfrm>
            <a:off x="4138827" y="3183331"/>
            <a:ext cx="415883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solidFill>
                  <a:srgbClr val="009E49"/>
                </a:solidFill>
              </a:rPr>
              <a:t>(They mean the same thing)</a:t>
            </a:r>
            <a:endParaRPr lang="en-US" sz="2400" dirty="0" smtClean="0">
              <a:solidFill>
                <a:srgbClr val="009E49"/>
              </a:solidFill>
            </a:endParaRPr>
          </a:p>
        </p:txBody>
      </p:sp>
      <p:sp>
        <p:nvSpPr>
          <p:cNvPr id="4" name="TextBox 3"/>
          <p:cNvSpPr txBox="1"/>
          <p:nvPr/>
        </p:nvSpPr>
        <p:spPr>
          <a:xfrm>
            <a:off x="3671246" y="4395124"/>
            <a:ext cx="5094023"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An individual "page" or file</a:t>
            </a:r>
          </a:p>
          <a:p>
            <a:pPr algn="ctr">
              <a:lnSpc>
                <a:spcPct val="90000"/>
              </a:lnSpc>
              <a:spcAft>
                <a:spcPts val="600"/>
              </a:spcAft>
            </a:pPr>
            <a:r>
              <a:rPr lang="en-US" sz="2400" dirty="0" smtClean="0">
                <a:gradFill>
                  <a:gsLst>
                    <a:gs pos="2917">
                      <a:schemeClr val="tx1"/>
                    </a:gs>
                    <a:gs pos="30000">
                      <a:schemeClr val="tx1"/>
                    </a:gs>
                  </a:gsLst>
                  <a:lin ang="5400000" scaled="0"/>
                </a:gradFill>
              </a:rPr>
              <a:t>Often has an extension of </a:t>
            </a:r>
            <a:r>
              <a:rPr lang="en-US" sz="2400" b="1" dirty="0" smtClean="0">
                <a:gradFill>
                  <a:gsLst>
                    <a:gs pos="2917">
                      <a:schemeClr val="tx1"/>
                    </a:gs>
                    <a:gs pos="30000">
                      <a:schemeClr val="tx1"/>
                    </a:gs>
                  </a:gsLst>
                  <a:lin ang="5400000" scaled="0"/>
                </a:gradFill>
              </a:rPr>
              <a:t>.html</a:t>
            </a:r>
            <a:endParaRPr lang="en-US" sz="2400" dirty="0" smtClean="0">
              <a:gradFill>
                <a:gsLst>
                  <a:gs pos="2917">
                    <a:schemeClr val="tx1"/>
                  </a:gs>
                  <a:gs pos="30000">
                    <a:schemeClr val="tx1"/>
                  </a:gs>
                </a:gsLst>
                <a:lin ang="5400000" scaled="0"/>
              </a:gradFill>
            </a:endParaRPr>
          </a:p>
          <a:p>
            <a:pPr algn="ctr">
              <a:lnSpc>
                <a:spcPct val="90000"/>
              </a:lnSpc>
              <a:spcAft>
                <a:spcPts val="600"/>
              </a:spcAft>
            </a:pPr>
            <a:r>
              <a:rPr lang="en-US" sz="2400" dirty="0" smtClean="0">
                <a:gradFill>
                  <a:gsLst>
                    <a:gs pos="2917">
                      <a:schemeClr val="tx1"/>
                    </a:gs>
                    <a:gs pos="30000">
                      <a:schemeClr val="tx1"/>
                    </a:gs>
                  </a:gsLst>
                  <a:lin ang="5400000" scaled="0"/>
                </a:gradFill>
              </a:rPr>
              <a:t>Typically HTML, CSS and JavaScript</a:t>
            </a:r>
          </a:p>
        </p:txBody>
      </p:sp>
    </p:spTree>
    <p:extLst>
      <p:ext uri="{BB962C8B-B14F-4D97-AF65-F5344CB8AC3E}">
        <p14:creationId xmlns:p14="http://schemas.microsoft.com/office/powerpoint/2010/main" val="159870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2496" y="1668462"/>
            <a:ext cx="2371483"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rgbClr val="007233"/>
                </a:solidFill>
              </a:rPr>
              <a:t>HTML</a:t>
            </a:r>
            <a:endParaRPr lang="en-US" sz="6000" dirty="0" smtClean="0">
              <a:solidFill>
                <a:srgbClr val="007233"/>
              </a:solidFill>
            </a:endParaRPr>
          </a:p>
        </p:txBody>
      </p:sp>
      <p:sp>
        <p:nvSpPr>
          <p:cNvPr id="3" name="TextBox 2"/>
          <p:cNvSpPr txBox="1"/>
          <p:nvPr/>
        </p:nvSpPr>
        <p:spPr>
          <a:xfrm>
            <a:off x="4093136" y="3175924"/>
            <a:ext cx="42502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9E49"/>
                </a:solidFill>
              </a:rPr>
              <a:t>Hypertext Markup Language</a:t>
            </a:r>
            <a:endParaRPr lang="en-US" sz="2400" dirty="0" smtClean="0">
              <a:solidFill>
                <a:srgbClr val="009E49"/>
              </a:solidFill>
            </a:endParaRPr>
          </a:p>
        </p:txBody>
      </p:sp>
      <p:sp>
        <p:nvSpPr>
          <p:cNvPr id="4" name="TextBox 3"/>
          <p:cNvSpPr txBox="1"/>
          <p:nvPr/>
        </p:nvSpPr>
        <p:spPr>
          <a:xfrm>
            <a:off x="3644712" y="4395124"/>
            <a:ext cx="5147050"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Describe, or "mark up", the content</a:t>
            </a:r>
          </a:p>
          <a:p>
            <a:pPr algn="ctr">
              <a:lnSpc>
                <a:spcPct val="90000"/>
              </a:lnSpc>
              <a:spcAft>
                <a:spcPts val="600"/>
              </a:spcAft>
            </a:pPr>
            <a:r>
              <a:rPr lang="en-US" sz="2400" dirty="0" smtClean="0">
                <a:gradFill>
                  <a:gsLst>
                    <a:gs pos="2917">
                      <a:schemeClr val="tx1"/>
                    </a:gs>
                    <a:gs pos="30000">
                      <a:schemeClr val="tx1"/>
                    </a:gs>
                  </a:gsLst>
                  <a:lin ang="5400000" scaled="0"/>
                </a:gradFill>
              </a:rPr>
              <a:t>you need to share</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262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5753" y="1335992"/>
            <a:ext cx="3164969"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002050"/>
                </a:solidFill>
              </a:rPr>
              <a:t>This is a header</a:t>
            </a:r>
            <a:endParaRPr lang="en-US" sz="3200" dirty="0" smtClean="0">
              <a:solidFill>
                <a:srgbClr val="002050"/>
              </a:solidFill>
            </a:endParaRPr>
          </a:p>
        </p:txBody>
      </p:sp>
      <p:sp>
        <p:nvSpPr>
          <p:cNvPr id="3" name="TextBox 2"/>
          <p:cNvSpPr txBox="1"/>
          <p:nvPr/>
        </p:nvSpPr>
        <p:spPr>
          <a:xfrm>
            <a:off x="4462339" y="2460561"/>
            <a:ext cx="3511795"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002050"/>
                </a:solidFill>
              </a:rPr>
              <a:t>This is important</a:t>
            </a:r>
            <a:endParaRPr lang="en-US" sz="3200" dirty="0" smtClean="0">
              <a:solidFill>
                <a:srgbClr val="002050"/>
              </a:solidFill>
            </a:endParaRPr>
          </a:p>
        </p:txBody>
      </p:sp>
      <p:sp>
        <p:nvSpPr>
          <p:cNvPr id="4" name="TextBox 3"/>
          <p:cNvSpPr txBox="1"/>
          <p:nvPr/>
        </p:nvSpPr>
        <p:spPr>
          <a:xfrm>
            <a:off x="4286587" y="3592173"/>
            <a:ext cx="3863302"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002050"/>
                </a:solidFill>
              </a:rPr>
              <a:t>This is a paragraph.</a:t>
            </a:r>
            <a:endParaRPr lang="en-US" sz="3200" dirty="0" smtClean="0">
              <a:solidFill>
                <a:srgbClr val="002050"/>
              </a:solidFill>
            </a:endParaRPr>
          </a:p>
        </p:txBody>
      </p:sp>
      <p:sp>
        <p:nvSpPr>
          <p:cNvPr id="5" name="TextBox 4"/>
          <p:cNvSpPr txBox="1"/>
          <p:nvPr/>
        </p:nvSpPr>
        <p:spPr>
          <a:xfrm>
            <a:off x="3703637" y="1335992"/>
            <a:ext cx="1273426"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4668C5"/>
                </a:solidFill>
                <a:latin typeface="Consolas" panose="020B0609020204030204" pitchFamily="49" charset="0"/>
              </a:rPr>
              <a:t>&lt;h1&gt;</a:t>
            </a:r>
            <a:endParaRPr lang="en-US" sz="3200" dirty="0" smtClean="0">
              <a:solidFill>
                <a:srgbClr val="4668C5"/>
              </a:solidFill>
              <a:latin typeface="Consolas" panose="020B0609020204030204" pitchFamily="49" charset="0"/>
            </a:endParaRPr>
          </a:p>
        </p:txBody>
      </p:sp>
      <p:sp>
        <p:nvSpPr>
          <p:cNvPr id="6" name="TextBox 5"/>
          <p:cNvSpPr txBox="1"/>
          <p:nvPr/>
        </p:nvSpPr>
        <p:spPr>
          <a:xfrm>
            <a:off x="7457872" y="1328949"/>
            <a:ext cx="1544334"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4668C5"/>
                </a:solidFill>
                <a:latin typeface="Consolas" panose="020B0609020204030204" pitchFamily="49" charset="0"/>
              </a:rPr>
              <a:t>&lt;/h1&gt;</a:t>
            </a:r>
            <a:endParaRPr lang="en-US" sz="3200" dirty="0" smtClean="0">
              <a:solidFill>
                <a:srgbClr val="4668C5"/>
              </a:solidFill>
              <a:latin typeface="Consolas" panose="020B0609020204030204" pitchFamily="49" charset="0"/>
            </a:endParaRPr>
          </a:p>
        </p:txBody>
      </p:sp>
      <p:sp>
        <p:nvSpPr>
          <p:cNvPr id="7" name="TextBox 6"/>
          <p:cNvSpPr txBox="1"/>
          <p:nvPr/>
        </p:nvSpPr>
        <p:spPr>
          <a:xfrm>
            <a:off x="3485432" y="2453518"/>
            <a:ext cx="1273426"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4668C5"/>
                </a:solidFill>
                <a:latin typeface="Consolas" panose="020B0609020204030204" pitchFamily="49" charset="0"/>
              </a:rPr>
              <a:t>&lt;</a:t>
            </a:r>
            <a:r>
              <a:rPr lang="en-US" sz="3200" dirty="0" err="1" smtClean="0">
                <a:solidFill>
                  <a:srgbClr val="4668C5"/>
                </a:solidFill>
                <a:latin typeface="Consolas" panose="020B0609020204030204" pitchFamily="49" charset="0"/>
              </a:rPr>
              <a:t>em</a:t>
            </a:r>
            <a:r>
              <a:rPr lang="en-US" sz="3200" dirty="0" smtClean="0">
                <a:solidFill>
                  <a:srgbClr val="4668C5"/>
                </a:solidFill>
                <a:latin typeface="Consolas" panose="020B0609020204030204" pitchFamily="49" charset="0"/>
              </a:rPr>
              <a:t>&gt;</a:t>
            </a:r>
            <a:endParaRPr lang="en-US" sz="3200" dirty="0" smtClean="0">
              <a:solidFill>
                <a:srgbClr val="4668C5"/>
              </a:solidFill>
              <a:latin typeface="Consolas" panose="020B0609020204030204" pitchFamily="49" charset="0"/>
            </a:endParaRPr>
          </a:p>
        </p:txBody>
      </p:sp>
      <p:sp>
        <p:nvSpPr>
          <p:cNvPr id="8" name="TextBox 7"/>
          <p:cNvSpPr txBox="1"/>
          <p:nvPr/>
        </p:nvSpPr>
        <p:spPr>
          <a:xfrm>
            <a:off x="7457872" y="2460561"/>
            <a:ext cx="1499449"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4668C5"/>
                </a:solidFill>
                <a:latin typeface="Consolas" panose="020B0609020204030204" pitchFamily="49" charset="0"/>
              </a:rPr>
              <a:t>&lt;/</a:t>
            </a:r>
            <a:r>
              <a:rPr lang="en-US" sz="3200" dirty="0" err="1" smtClean="0">
                <a:solidFill>
                  <a:srgbClr val="4668C5"/>
                </a:solidFill>
                <a:latin typeface="Consolas" panose="020B0609020204030204" pitchFamily="49" charset="0"/>
              </a:rPr>
              <a:t>em</a:t>
            </a:r>
            <a:r>
              <a:rPr lang="en-US" sz="3200" dirty="0" smtClean="0">
                <a:solidFill>
                  <a:srgbClr val="4668C5"/>
                </a:solidFill>
                <a:latin typeface="Consolas" panose="020B0609020204030204" pitchFamily="49" charset="0"/>
              </a:rPr>
              <a:t>&gt;</a:t>
            </a:r>
            <a:endParaRPr lang="en-US" sz="3200" dirty="0" smtClean="0">
              <a:solidFill>
                <a:srgbClr val="4668C5"/>
              </a:solidFill>
              <a:latin typeface="Consolas" panose="020B0609020204030204" pitchFamily="49" charset="0"/>
            </a:endParaRPr>
          </a:p>
        </p:txBody>
      </p:sp>
      <p:sp>
        <p:nvSpPr>
          <p:cNvPr id="9" name="TextBox 8"/>
          <p:cNvSpPr txBox="1"/>
          <p:nvPr/>
        </p:nvSpPr>
        <p:spPr>
          <a:xfrm>
            <a:off x="3525057" y="3585130"/>
            <a:ext cx="1047403"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4668C5"/>
                </a:solidFill>
                <a:latin typeface="Consolas" panose="020B0609020204030204" pitchFamily="49" charset="0"/>
              </a:rPr>
              <a:t>&lt;p&gt;</a:t>
            </a:r>
            <a:endParaRPr lang="en-US" sz="3200" dirty="0" smtClean="0">
              <a:solidFill>
                <a:srgbClr val="4668C5"/>
              </a:solidFill>
              <a:latin typeface="Consolas" panose="020B0609020204030204" pitchFamily="49" charset="0"/>
            </a:endParaRPr>
          </a:p>
        </p:txBody>
      </p:sp>
      <p:sp>
        <p:nvSpPr>
          <p:cNvPr id="10" name="TextBox 9"/>
          <p:cNvSpPr txBox="1"/>
          <p:nvPr/>
        </p:nvSpPr>
        <p:spPr>
          <a:xfrm>
            <a:off x="7765446" y="3585130"/>
            <a:ext cx="1273426"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4668C5"/>
                </a:solidFill>
                <a:latin typeface="Consolas" panose="020B0609020204030204" pitchFamily="49" charset="0"/>
              </a:rPr>
              <a:t>&lt;/p&gt;</a:t>
            </a:r>
            <a:endParaRPr lang="en-US" sz="3200" dirty="0" smtClean="0">
              <a:solidFill>
                <a:srgbClr val="4668C5"/>
              </a:solidFill>
              <a:latin typeface="Consolas" panose="020B0609020204030204" pitchFamily="49" charset="0"/>
            </a:endParaRPr>
          </a:p>
        </p:txBody>
      </p:sp>
    </p:spTree>
    <p:extLst>
      <p:ext uri="{BB962C8B-B14F-4D97-AF65-F5344CB8AC3E}">
        <p14:creationId xmlns:p14="http://schemas.microsoft.com/office/powerpoint/2010/main" val="48413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4908" y="1668462"/>
            <a:ext cx="2786660"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rgbClr val="007233"/>
                </a:solidFill>
              </a:rPr>
              <a:t>HTML5</a:t>
            </a:r>
            <a:endParaRPr lang="en-US" sz="6000" dirty="0" smtClean="0">
              <a:solidFill>
                <a:srgbClr val="007233"/>
              </a:solidFill>
            </a:endParaRPr>
          </a:p>
        </p:txBody>
      </p:sp>
      <p:sp>
        <p:nvSpPr>
          <p:cNvPr id="3" name="TextBox 2"/>
          <p:cNvSpPr txBox="1"/>
          <p:nvPr/>
        </p:nvSpPr>
        <p:spPr>
          <a:xfrm>
            <a:off x="4107410" y="3175924"/>
            <a:ext cx="422167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solidFill>
                  <a:srgbClr val="009E49"/>
                </a:solidFill>
              </a:rPr>
              <a:t>The current version of HTML</a:t>
            </a:r>
            <a:endParaRPr lang="en-US" sz="2400" dirty="0" smtClean="0">
              <a:solidFill>
                <a:srgbClr val="009E49"/>
              </a:solidFill>
            </a:endParaRPr>
          </a:p>
        </p:txBody>
      </p:sp>
      <p:sp>
        <p:nvSpPr>
          <p:cNvPr id="4" name="TextBox 3"/>
          <p:cNvSpPr txBox="1"/>
          <p:nvPr/>
        </p:nvSpPr>
        <p:spPr>
          <a:xfrm>
            <a:off x="4436986" y="4395124"/>
            <a:ext cx="3562514" cy="1855893"/>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Adds cool functionality:</a:t>
            </a:r>
          </a:p>
          <a:p>
            <a:pPr algn="ctr">
              <a:lnSpc>
                <a:spcPct val="90000"/>
              </a:lnSpc>
              <a:spcAft>
                <a:spcPts val="600"/>
              </a:spcAft>
            </a:pPr>
            <a:r>
              <a:rPr lang="en-US" sz="2400" dirty="0" smtClean="0">
                <a:gradFill>
                  <a:gsLst>
                    <a:gs pos="2917">
                      <a:schemeClr val="tx1"/>
                    </a:gs>
                    <a:gs pos="30000">
                      <a:schemeClr val="tx1"/>
                    </a:gs>
                  </a:gsLst>
                  <a:lin ang="5400000" scaled="0"/>
                </a:gradFill>
              </a:rPr>
              <a:t>Graphics</a:t>
            </a:r>
          </a:p>
          <a:p>
            <a:pPr algn="ctr">
              <a:lnSpc>
                <a:spcPct val="90000"/>
              </a:lnSpc>
              <a:spcAft>
                <a:spcPts val="600"/>
              </a:spcAft>
            </a:pPr>
            <a:r>
              <a:rPr lang="en-US" sz="2400" dirty="0" smtClean="0">
                <a:gradFill>
                  <a:gsLst>
                    <a:gs pos="2917">
                      <a:schemeClr val="tx1"/>
                    </a:gs>
                    <a:gs pos="30000">
                      <a:schemeClr val="tx1"/>
                    </a:gs>
                  </a:gsLst>
                  <a:lin ang="5400000" scaled="0"/>
                </a:gradFill>
              </a:rPr>
              <a:t>Video</a:t>
            </a:r>
          </a:p>
          <a:p>
            <a:pPr algn="ctr">
              <a:lnSpc>
                <a:spcPct val="90000"/>
              </a:lnSpc>
              <a:spcAft>
                <a:spcPts val="600"/>
              </a:spcAft>
            </a:pPr>
            <a:r>
              <a:rPr lang="en-US" sz="2400" dirty="0" smtClean="0">
                <a:gradFill>
                  <a:gsLst>
                    <a:gs pos="2917">
                      <a:schemeClr val="tx1"/>
                    </a:gs>
                    <a:gs pos="30000">
                      <a:schemeClr val="tx1"/>
                    </a:gs>
                  </a:gsLst>
                  <a:lin ang="5400000" scaled="0"/>
                </a:gradFill>
              </a:rPr>
              <a:t>Semantic markup</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5000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837" y="2125663"/>
            <a:ext cx="6019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PLACEHOLDER for CSS basics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4525682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69f9055-6b6c-48b9-9320-5df2d46c430a"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369f9055-6b6c-48b9-9320-5df2d46c430a" Revision="1" Stencil="7276b9ef-3953-4dce-a89b-ed85f20b8b93" StencilVersion="1.0"/>
</Control>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a53d73d2-368b-429e-b817-1324eec1382c"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fb22c541-ded0-47fa-8877-83a4c2d16227" Revision="1" Stencil="7276b9ef-3953-4dce-a89b-ed85f20b8b93" StencilVersion="1.0"/>
</Control>
</file>

<file path=customXml/item22.xml><?xml version="1.0" encoding="utf-8"?>
<Control xmlns="http://schemas.microsoft.com/VisualStudio/2011/storyboarding/control">
  <Id Name="369f9055-6b6c-48b9-9320-5df2d46c430a" Revision="1" Stencil="7276b9ef-3953-4dce-a89b-ed85f20b8b93" StencilVersion="1.0"/>
</Control>
</file>

<file path=customXml/item2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xml><?xml version="1.0" encoding="utf-8"?>
<Control xmlns="http://schemas.microsoft.com/VisualStudio/2011/storyboarding/control">
  <Id Name="a53d73d2-368b-429e-b817-1324eec1382c"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0.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1.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4.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5.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6.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7.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8.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9.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1.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2.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http://schemas.microsoft.com/office/infopath/2007/PartnerControls"/>
    <ds:schemaRef ds:uri="83cd2334-221a-48c3-9034-bfd1542dfe2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4.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5.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6.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7.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8.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9.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0.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3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3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4.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6.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8.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9.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3275</TotalTime>
  <Words>1400</Words>
  <Application>Microsoft Office PowerPoint</Application>
  <PresentationFormat>Custom</PresentationFormat>
  <Paragraphs>193</Paragraphs>
  <Slides>32</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Consolas</vt:lpstr>
      <vt:lpstr>Segoe UI</vt:lpstr>
      <vt:lpstr>Segoe UI Light</vt:lpstr>
      <vt:lpstr>Wingdings</vt:lpstr>
      <vt:lpstr>WHITE TEMPLATE</vt:lpstr>
      <vt:lpstr>HTML and CSS: The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210</cp:revision>
  <dcterms:created xsi:type="dcterms:W3CDTF">2015-06-04T21:40:17Z</dcterms:created>
  <dcterms:modified xsi:type="dcterms:W3CDTF">2016-05-05T16:55:12Z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